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1"/>
  </p:notesMasterIdLst>
  <p:sldIdLst>
    <p:sldId id="257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108" d="100"/>
          <a:sy n="108" d="100"/>
        </p:scale>
        <p:origin x="2779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61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0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FB40254-F997-BA4F-7536-FC47ADB0A9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7510" y="381381"/>
            <a:ext cx="3961905" cy="6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817CDD-0108-FDD0-4991-BE5E2F15B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775"/>
            <a:ext cx="12192000" cy="536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39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00D68-B176-E80D-D218-BA5C35D48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27" y="952285"/>
            <a:ext cx="9053345" cy="49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38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FD38A-CBE7-2A0B-3983-00DF3D64C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174" y="0"/>
            <a:ext cx="6485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52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CCDC5-EAC2-0FA5-7492-FE1999735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405"/>
            <a:ext cx="12192000" cy="6403189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2227AF2B-16EC-71B3-D840-F2E09EEAB8F0}"/>
              </a:ext>
            </a:extLst>
          </p:cNvPr>
          <p:cNvSpPr/>
          <p:nvPr/>
        </p:nvSpPr>
        <p:spPr>
          <a:xfrm>
            <a:off x="2202180" y="1912620"/>
            <a:ext cx="2247900" cy="868680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 Token</a:t>
            </a:r>
          </a:p>
        </p:txBody>
      </p:sp>
    </p:spTree>
    <p:extLst>
      <p:ext uri="{BB962C8B-B14F-4D97-AF65-F5344CB8AC3E}">
        <p14:creationId xmlns:p14="http://schemas.microsoft.com/office/powerpoint/2010/main" val="2025051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D4C1A-98FC-7274-0D0A-073C2F2DB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26"/>
            <a:ext cx="12192000" cy="6464348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D258B3BA-17E9-6D07-14EB-E673AE7946FE}"/>
              </a:ext>
            </a:extLst>
          </p:cNvPr>
          <p:cNvSpPr/>
          <p:nvPr/>
        </p:nvSpPr>
        <p:spPr>
          <a:xfrm>
            <a:off x="5554980" y="4693920"/>
            <a:ext cx="2247900" cy="868680"/>
          </a:xfrm>
          <a:prstGeom prst="borderCallout1">
            <a:avLst>
              <a:gd name="adj1" fmla="val 18750"/>
              <a:gd name="adj2" fmla="val -8333"/>
              <a:gd name="adj3" fmla="val -75219"/>
              <a:gd name="adj4" fmla="val -403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Gets Updated</a:t>
            </a:r>
          </a:p>
        </p:txBody>
      </p:sp>
    </p:spTree>
    <p:extLst>
      <p:ext uri="{BB962C8B-B14F-4D97-AF65-F5344CB8AC3E}">
        <p14:creationId xmlns:p14="http://schemas.microsoft.com/office/powerpoint/2010/main" val="2206428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B314C7-8D21-23DF-2391-BFC734417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562"/>
            <a:ext cx="12192000" cy="6428876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53793BFC-BF73-66B7-7B77-E9F090199D52}"/>
              </a:ext>
            </a:extLst>
          </p:cNvPr>
          <p:cNvSpPr/>
          <p:nvPr/>
        </p:nvSpPr>
        <p:spPr>
          <a:xfrm>
            <a:off x="5105400" y="5577840"/>
            <a:ext cx="2247900" cy="868680"/>
          </a:xfrm>
          <a:prstGeom prst="borderCallout1">
            <a:avLst>
              <a:gd name="adj1" fmla="val 18750"/>
              <a:gd name="adj2" fmla="val -8333"/>
              <a:gd name="adj3" fmla="val -75219"/>
              <a:gd name="adj4" fmla="val -403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Softmax Probability</a:t>
            </a:r>
          </a:p>
          <a:p>
            <a:pPr algn="ctr"/>
            <a:r>
              <a:rPr lang="en-US" dirty="0"/>
              <a:t>Is calculated</a:t>
            </a:r>
          </a:p>
        </p:txBody>
      </p:sp>
    </p:spTree>
    <p:extLst>
      <p:ext uri="{BB962C8B-B14F-4D97-AF65-F5344CB8AC3E}">
        <p14:creationId xmlns:p14="http://schemas.microsoft.com/office/powerpoint/2010/main" val="256049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9D23D2-41FD-6192-1BB6-357633F5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74"/>
            <a:ext cx="12192000" cy="6665051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3398895A-60BE-16F7-E295-09A4C768BFCF}"/>
              </a:ext>
            </a:extLst>
          </p:cNvPr>
          <p:cNvSpPr/>
          <p:nvPr/>
        </p:nvSpPr>
        <p:spPr>
          <a:xfrm>
            <a:off x="3017520" y="5204460"/>
            <a:ext cx="2247900" cy="868680"/>
          </a:xfrm>
          <a:prstGeom prst="borderCallout1">
            <a:avLst>
              <a:gd name="adj1" fmla="val 18750"/>
              <a:gd name="adj2" fmla="val -8333"/>
              <a:gd name="adj3" fmla="val 100220"/>
              <a:gd name="adj4" fmla="val -7121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is predicted based on decoding strategy</a:t>
            </a:r>
          </a:p>
        </p:txBody>
      </p:sp>
    </p:spTree>
    <p:extLst>
      <p:ext uri="{BB962C8B-B14F-4D97-AF65-F5344CB8AC3E}">
        <p14:creationId xmlns:p14="http://schemas.microsoft.com/office/powerpoint/2010/main" val="2286858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430F7-70FE-5447-3E2C-4C69D1DB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055"/>
            <a:ext cx="12192000" cy="49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9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0D0032-35BE-5BEA-3746-CC7FB4AC0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631"/>
            <a:ext cx="12192000" cy="509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6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829A67-626E-78D2-FC77-246BBA4AD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318" y="1178005"/>
            <a:ext cx="8605364" cy="450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51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258F11-4FD5-ABB1-F5EF-586104A3B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753" y="0"/>
            <a:ext cx="5446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07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CAB72A-0076-8CC5-07E7-1EAEC5E1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55" y="468373"/>
            <a:ext cx="9106689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1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C4C32F-E475-CD62-F971-A49BBACB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75" y="1028492"/>
            <a:ext cx="8870449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3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F5ACC0-073C-9F6C-874D-5E8D68FB7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700" y="1872844"/>
            <a:ext cx="6279424" cy="43666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38D8173-442C-E610-3334-25ACC34D8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Sequence-to-Sequence example</a:t>
            </a:r>
          </a:p>
        </p:txBody>
      </p:sp>
    </p:spTree>
    <p:extLst>
      <p:ext uri="{BB962C8B-B14F-4D97-AF65-F5344CB8AC3E}">
        <p14:creationId xmlns:p14="http://schemas.microsoft.com/office/powerpoint/2010/main" val="3676661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6DA5F7-041C-8C36-5F7E-FA9D1AAA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175"/>
            <a:ext cx="12192000" cy="494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94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76373-30C6-63D3-8642-EF7FAA0F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41" y="0"/>
            <a:ext cx="10998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25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91FCA6-CC7C-5E50-C67B-7509FAA9A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31" y="1058974"/>
            <a:ext cx="8977138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909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1850</TotalTime>
  <Words>72</Words>
  <Application>Microsoft Office PowerPoint</Application>
  <PresentationFormat>Widescreen</PresentationFormat>
  <Paragraphs>12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Sequence-to-Sequence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Zain Naboulsi</cp:lastModifiedBy>
  <cp:revision>3</cp:revision>
  <dcterms:created xsi:type="dcterms:W3CDTF">2024-06-30T01:37:58Z</dcterms:created>
  <dcterms:modified xsi:type="dcterms:W3CDTF">2024-08-31T02:22:09Z</dcterms:modified>
</cp:coreProperties>
</file>